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14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39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852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246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19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7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8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61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08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39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71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F2CD0-52A0-47B1-8EE6-86DF688D26E5}" type="datetimeFigureOut">
              <a:rPr lang="pt-BR" smtClean="0"/>
              <a:t>28/12/2023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CD3DB-2578-44CE-A999-AE2901B7B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16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312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3000" b="1" dirty="0"/>
              <a:t>   Juízes Capítulo 7</a:t>
            </a:r>
          </a:p>
          <a:p>
            <a:pPr marL="0" indent="0">
              <a:buNone/>
            </a:pPr>
            <a:endParaRPr lang="pt-BR" sz="3000" b="1" dirty="0"/>
          </a:p>
          <a:p>
            <a:pPr marL="0" indent="0">
              <a:buNone/>
            </a:pPr>
            <a:r>
              <a:rPr lang="pt-BR" sz="3000" b="1" dirty="0"/>
              <a:t>a) “Disse o Senhor a Gideão”. v.2  </a:t>
            </a:r>
          </a:p>
          <a:p>
            <a:pPr marL="0" indent="0">
              <a:buNone/>
            </a:pPr>
            <a:r>
              <a:rPr lang="pt-BR" sz="3000" b="1" dirty="0"/>
              <a:t>b) O desafio: 32 mil soldados x 135 mil. </a:t>
            </a:r>
          </a:p>
          <a:p>
            <a:pPr marL="0" indent="0">
              <a:buNone/>
            </a:pPr>
            <a:r>
              <a:rPr lang="pt-BR" sz="3000" b="1" dirty="0"/>
              <a:t>c) A vitória seria de Deus e não da força humana. </a:t>
            </a:r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r>
              <a:rPr lang="pt-BR" sz="3000" dirty="0"/>
              <a:t>Deus era o grande comandante para Gideão, e para você? Tem você seguido as ordens </a:t>
            </a:r>
            <a:r>
              <a:rPr lang="pt-BR" sz="3000" dirty="0" err="1"/>
              <a:t>dEle</a:t>
            </a:r>
            <a:r>
              <a:rPr lang="pt-BR" sz="3000" dirty="0"/>
              <a:t>?</a:t>
            </a:r>
          </a:p>
          <a:p>
            <a:pPr marL="0" indent="0">
              <a:buNone/>
            </a:pP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89574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3000" b="1" dirty="0"/>
              <a:t>Uma seleção</a:t>
            </a:r>
          </a:p>
          <a:p>
            <a:pPr marL="0" indent="0">
              <a:buNone/>
            </a:pPr>
            <a:endParaRPr lang="pt-BR" sz="3000" b="1" dirty="0"/>
          </a:p>
          <a:p>
            <a:pPr marL="0" indent="0">
              <a:buNone/>
            </a:pPr>
            <a:r>
              <a:rPr lang="pt-BR" sz="3000" b="1" dirty="0"/>
              <a:t>a) Deus como o supremo General escolheria os verdadeiros soldados. </a:t>
            </a:r>
          </a:p>
          <a:p>
            <a:pPr marL="0" indent="0">
              <a:buNone/>
            </a:pPr>
            <a:r>
              <a:rPr lang="pt-BR" sz="3000" b="1" dirty="0"/>
              <a:t>b) Fora os tímidos e medrosos</a:t>
            </a:r>
          </a:p>
          <a:p>
            <a:pPr marL="0" indent="0">
              <a:buNone/>
            </a:pPr>
            <a:r>
              <a:rPr lang="pt-BR" sz="3000" b="1" dirty="0"/>
              <a:t>c) Os tímidos de hoje. </a:t>
            </a:r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r>
              <a:rPr lang="pt-BR" sz="3000" dirty="0"/>
              <a:t>Ap. 21: 8. Quanto porém aos “</a:t>
            </a:r>
            <a:r>
              <a:rPr lang="pt-BR" sz="3000" i="1" dirty="0" err="1"/>
              <a:t>deilos</a:t>
            </a:r>
            <a:r>
              <a:rPr lang="pt-BR" sz="3000" dirty="0"/>
              <a:t>”(tímidos, covardes)[...] a parte que lhes cabe será no lago de fogo e enxofre, a saber a segunda morte.</a:t>
            </a:r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52035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3000" b="1" dirty="0"/>
              <a:t>Corajosos mas sem foco</a:t>
            </a:r>
          </a:p>
          <a:p>
            <a:pPr marL="0" indent="0">
              <a:buNone/>
            </a:pPr>
            <a:endParaRPr lang="pt-BR" sz="3000" b="1" dirty="0"/>
          </a:p>
          <a:p>
            <a:pPr marL="0" indent="0">
              <a:buNone/>
            </a:pPr>
            <a:r>
              <a:rPr lang="pt-BR" sz="3000" b="1" dirty="0"/>
              <a:t>a) 10.000 se sentiram corajosos. </a:t>
            </a:r>
          </a:p>
          <a:p>
            <a:pPr marL="0" indent="0">
              <a:buNone/>
            </a:pPr>
            <a:r>
              <a:rPr lang="pt-BR" sz="3000" b="1" dirty="0"/>
              <a:t>c) “Todo que lamber a água com a língua”. v.5</a:t>
            </a:r>
          </a:p>
          <a:p>
            <a:pPr marL="0" indent="0">
              <a:buNone/>
            </a:pPr>
            <a:r>
              <a:rPr lang="pt-BR" sz="3000" b="1" dirty="0"/>
              <a:t>d) 9.700 homens despreparados. </a:t>
            </a:r>
          </a:p>
          <a:p>
            <a:pPr marL="0" indent="0">
              <a:buNone/>
            </a:pPr>
            <a:r>
              <a:rPr lang="pt-BR" sz="3000" dirty="0"/>
              <a:t>“estes seriam pedras de tropeço para o próprio exército ao invés de escudos protetores e espadas de vitória.” </a:t>
            </a:r>
          </a:p>
        </p:txBody>
      </p:sp>
    </p:spTree>
    <p:extLst>
      <p:ext uri="{BB962C8B-B14F-4D97-AF65-F5344CB8AC3E}">
        <p14:creationId xmlns:p14="http://schemas.microsoft.com/office/powerpoint/2010/main" val="151089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000" b="1" dirty="0"/>
              <a:t>Os verdadeiros Soldados</a:t>
            </a:r>
          </a:p>
          <a:p>
            <a:pPr marL="0" indent="0" algn="ctr">
              <a:buNone/>
            </a:pPr>
            <a:endParaRPr lang="pt-BR" sz="3000" b="1" dirty="0"/>
          </a:p>
          <a:p>
            <a:pPr marL="0" indent="0">
              <a:buNone/>
            </a:pPr>
            <a:r>
              <a:rPr lang="pt-BR" sz="3000" b="1" dirty="0"/>
              <a:t>a) Os 300 de Gideão</a:t>
            </a:r>
          </a:p>
          <a:p>
            <a:pPr marL="0" indent="0">
              <a:buNone/>
            </a:pPr>
            <a:r>
              <a:rPr lang="pt-BR" sz="3000" b="1" dirty="0"/>
              <a:t>c) Os soldados de Cristo hoje</a:t>
            </a:r>
          </a:p>
          <a:p>
            <a:pPr marL="0" indent="0">
              <a:buNone/>
            </a:pPr>
            <a:r>
              <a:rPr lang="pt-BR" sz="3000" b="1" dirty="0"/>
              <a:t>d) O exemplo de um verdadeiro soldado de Cristo; Paulo. </a:t>
            </a:r>
          </a:p>
          <a:p>
            <a:pPr marL="0" indent="0">
              <a:buNone/>
            </a:pP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322111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000" b="1" dirty="0"/>
              <a:t>A ordem de nosso General Hoje.</a:t>
            </a:r>
          </a:p>
          <a:p>
            <a:pPr marL="0" indent="0">
              <a:buNone/>
            </a:pPr>
            <a:endParaRPr lang="pt-BR" sz="3000" b="1" dirty="0"/>
          </a:p>
          <a:p>
            <a:pPr marL="0" indent="0">
              <a:buNone/>
            </a:pPr>
            <a:r>
              <a:rPr lang="pt-BR" sz="3000" b="1" dirty="0"/>
              <a:t>a) Combate o combate da fé. </a:t>
            </a:r>
            <a:r>
              <a:rPr lang="pt-BR" sz="3000" b="1" dirty="0" err="1"/>
              <a:t>ITm</a:t>
            </a:r>
            <a:r>
              <a:rPr lang="pt-BR" sz="3000" b="1" dirty="0"/>
              <a:t> 1: 18. </a:t>
            </a:r>
          </a:p>
          <a:p>
            <a:pPr marL="0" indent="0">
              <a:buNone/>
            </a:pPr>
            <a:r>
              <a:rPr lang="pt-BR" sz="3000" b="1" dirty="0"/>
              <a:t>b) Seja um verdadeiro soldado e não um pedra de tropeço. </a:t>
            </a:r>
            <a:r>
              <a:rPr lang="pt-BR" sz="3000" b="1" dirty="0" err="1"/>
              <a:t>Lc</a:t>
            </a:r>
            <a:r>
              <a:rPr lang="pt-BR" sz="3000" b="1" dirty="0"/>
              <a:t> 11: 52. </a:t>
            </a:r>
          </a:p>
          <a:p>
            <a:pPr marL="0" indent="0">
              <a:buNone/>
            </a:pPr>
            <a:r>
              <a:rPr lang="pt-BR" sz="3000" b="1" dirty="0"/>
              <a:t>c) Use a armadura correta. </a:t>
            </a:r>
            <a:r>
              <a:rPr lang="pt-BR" sz="3000" b="1" dirty="0" err="1"/>
              <a:t>Ef</a:t>
            </a:r>
            <a:r>
              <a:rPr lang="pt-BR" sz="3000" b="1" dirty="0"/>
              <a:t>. 6: 11-20. </a:t>
            </a:r>
          </a:p>
        </p:txBody>
      </p:sp>
    </p:spTree>
    <p:extLst>
      <p:ext uri="{BB962C8B-B14F-4D97-AF65-F5344CB8AC3E}">
        <p14:creationId xmlns:p14="http://schemas.microsoft.com/office/powerpoint/2010/main" val="107071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000" b="1" dirty="0"/>
          </a:p>
          <a:p>
            <a:pPr marL="0" indent="0" algn="ctr">
              <a:buNone/>
            </a:pPr>
            <a:r>
              <a:rPr lang="pt-BR" sz="3000" b="1" dirty="0"/>
              <a:t>Tome a sua decisão hoje, se  entregue completamente nas mãos de Deus e seja um verdadeiro soldado de Cristo. Assim fazendo, ao final de tudo você poderá dizer como Paulo: </a:t>
            </a:r>
          </a:p>
        </p:txBody>
      </p:sp>
    </p:spTree>
    <p:extLst>
      <p:ext uri="{BB962C8B-B14F-4D97-AF65-F5344CB8AC3E}">
        <p14:creationId xmlns:p14="http://schemas.microsoft.com/office/powerpoint/2010/main" val="112768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404664"/>
            <a:ext cx="4824536" cy="561662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332657"/>
            <a:ext cx="4896544" cy="57935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000" b="1" dirty="0"/>
          </a:p>
          <a:p>
            <a:pPr marL="0" indent="0" algn="ctr">
              <a:buNone/>
            </a:pPr>
            <a:r>
              <a:rPr lang="pt-BR" sz="3000" b="1" dirty="0"/>
              <a:t>Combati o bom combate, acabei a carreira, guardei a fé. Desde agora, a coroa da justiça me está guardada, a qual o Senhor, justo juiz, me dará naquele dia; e não somente a mim, mas também a todos os que amarem a sua vinda. 2 Timóteo 4:7,8.</a:t>
            </a:r>
          </a:p>
        </p:txBody>
      </p:sp>
    </p:spTree>
    <p:extLst>
      <p:ext uri="{BB962C8B-B14F-4D97-AF65-F5344CB8AC3E}">
        <p14:creationId xmlns:p14="http://schemas.microsoft.com/office/powerpoint/2010/main" val="11537826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347</Words>
  <Application>Microsoft Office PowerPoint</Application>
  <PresentationFormat>Apresentação na tela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PrNiltonLima</dc:creator>
  <cp:lastModifiedBy>jose ferreira Neto</cp:lastModifiedBy>
  <cp:revision>9</cp:revision>
  <dcterms:created xsi:type="dcterms:W3CDTF">2015-10-22T15:26:13Z</dcterms:created>
  <dcterms:modified xsi:type="dcterms:W3CDTF">2023-12-28T21:34:15Z</dcterms:modified>
</cp:coreProperties>
</file>